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9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8B8D8D-6E93-67C6-E617-B0C48AC214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CECBA3C-BCF8-93E7-ED0E-98E38C9A93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F1C0F8-E0DD-D2A7-8C7D-4B03FC5AB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842F47-09F5-3A31-4DDA-89AEE67A2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1CC7D78-44EB-E4B1-BFFF-1AA783199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824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3F563FE-1A7B-5112-6AC6-C8263DCBD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753D07-3325-F3A6-7C30-B1214C9542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CFF50A-C16F-6758-2BC7-A6D4F283E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63529D0-DE0E-FA6B-AFBF-1139CC0CD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877E05-7134-7F69-8650-39ECD2736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7224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C4DE059-CA54-E89C-49F5-AB2E95FD5F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88014E-5033-2D18-E9A1-2084326059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2232A6-A79A-B37D-7C14-B314986A3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44EB6F7-2C3A-9E31-3F0F-BE6051EE5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23E5E3-7626-069B-40C6-C57A8E369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23011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FEBF6C-B856-BF3C-4F54-AC6E11441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D45C58-5084-88EF-9782-974AA87E20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D6CE74-1639-81F8-6AC1-14C872C04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C1510D-FF6C-5AC1-8414-12FE958E8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D79C76-0D1E-0731-6AE0-243A9B08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7687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89D42-8F74-7AD7-EADF-87A7E3A1D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9B114-6D20-D618-6419-A0C6115E1A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A6D96B-150D-A7A3-6E5E-57A5BEDF6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DB8509-B74A-FEB8-9151-C4D0EA0F0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77CEE2-7DF2-BDE7-AF86-488619356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6367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3898DB-F4EC-0ECC-7EFC-990C9248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F54FE1-E852-7049-006B-D08F690EFA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EE4C3F2-D9A8-75E6-A192-41E0A5DE7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0AC195-2360-B127-B806-1378DD2A7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90235E-E8B7-411E-D68D-185608DA6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B1F2C9-40AD-F437-5284-4DA27BFDB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6745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4B60AB-5AA3-ACF4-9099-CDEC77952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C8032E-81E6-1ED7-E722-17A1740377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879C1CA-9902-ACAC-ADBD-EAA8EF97C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D5D89C6-4216-7D33-9A75-60FF347A49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FFC5D4D-0C7C-8CA5-85D9-A27CEE74F1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B587AF7-8F28-3340-6869-38FA46D698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663EB1B-FAC9-6D9A-54BD-AC720CFE5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C98B78F-C19E-7732-93BD-D3EFCAF49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882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D9B9B-4F5E-0375-63B9-503E6B078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19905AC-AD3C-C8A4-0C4C-0BF19155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A2B646-ADFD-2EFE-9C96-97D123334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26BBCF2-1E49-5847-8034-082442D86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5996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DA6C52E-026C-0C87-3D8A-D03A5ED92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2E269C-F6F0-6693-6B13-8DB7C4A3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4B399E-C16E-7787-4F1A-AD8249DB7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55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315294-7A05-24EA-08CD-4F0E9201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551651-A38C-3084-84C3-2FC0FFBDA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F01D35-CD0F-344B-93CB-DE3528DEB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042BB7-A778-D219-49B0-ADA93405C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0ACCC5-965F-EE17-EA33-D56A5C096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3DCEC4F-B9D7-2795-FAAB-63DDF0C8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012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D47394-F495-B31D-3EE1-AD2C7391E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318E07F-F369-4965-2E5C-FBF73CC3E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A33F3F3-D209-6EF3-F7F6-517AD0D663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FE8DB6-F831-A6A5-5654-E47AB72E6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A9C576-9DAD-9F08-2C60-2E88D43C0C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DF6A07-F6FA-A0C6-8232-67200AD8D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67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D5DE061-0245-69F3-FBB4-D968C6B94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56B587-7368-506A-6841-784988BA5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3411FF6-B2B8-6CF1-F660-9B960A7BAD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8838B9-2C23-4FD0-AF1D-AC75F6B10955}" type="datetimeFigureOut">
              <a:rPr lang="ko-KR" altLang="en-US" smtClean="0"/>
              <a:t>2025-04-14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53F558-E5A3-9433-0217-64496A5DF7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050180-CC1B-67B6-C256-6E0990B02B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4E83FC-4312-4E31-AC6B-55E8D20A47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19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폰트, 화이트, 그래픽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B4D5982-08F6-FDFD-C159-079D2CE846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3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49595E-710C-CBCE-BEB6-705B702E9C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안개, 비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5EF0111F-D45F-6AEF-5960-28E2FE4BDA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200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1333F2-085C-58C8-1176-CC0B7DE39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도표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3E814DC-6185-1408-6899-9D3A97017B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599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10BC25-6544-FEFF-01F6-D1406F983D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20D57904-E770-174A-388F-EB634AFA98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그림 4" descr="카메라, 실내, 지상, 목재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35BC3B73-79B6-9BF3-F6DB-F0F3E1391A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1424" y="1714500"/>
            <a:ext cx="2486026" cy="3893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6577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A0B799-B2AE-1C64-983A-EF9547799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폰트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E0D14BE-39BB-65FC-67C4-3E1A6FABF7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291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3A1DF-8E2B-F2AA-4BA2-D837B548E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디자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1E4DF8E2-05C2-D20A-05D2-625C438672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492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37D6E8-0CAE-AFBF-BA04-682C690F4D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폰트, 화이트, 그래픽, 텍스트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A61F5CDD-3CC8-3B8A-4BCF-E7E0BA954A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3660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신성준</dc:creator>
  <cp:lastModifiedBy>신성준</cp:lastModifiedBy>
  <cp:revision>2</cp:revision>
  <dcterms:created xsi:type="dcterms:W3CDTF">2025-04-13T15:26:32Z</dcterms:created>
  <dcterms:modified xsi:type="dcterms:W3CDTF">2025-04-13T15:31:53Z</dcterms:modified>
</cp:coreProperties>
</file>

<file path=docProps/thumbnail.jpeg>
</file>